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3 juin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601" y="2590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tell about your interests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461" y="37439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when someone does an activity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993" y="4800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The </a:t>
            </a:r>
            <a:r>
              <a:rPr lang="en-US" sz="2800" smtClean="0">
                <a:latin typeface="Kristen ITC" pitchFamily="66" charset="0"/>
              </a:rPr>
              <a:t>verb faire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165" y="6019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Question words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</TotalTime>
  <Words>32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125</cp:revision>
  <dcterms:created xsi:type="dcterms:W3CDTF">2011-09-14T23:22:57Z</dcterms:created>
  <dcterms:modified xsi:type="dcterms:W3CDTF">2013-06-03T11:06:18Z</dcterms:modified>
</cp:coreProperties>
</file>